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4"/>
  </p:notesMasterIdLst>
  <p:sldIdLst>
    <p:sldId id="256" r:id="rId2"/>
    <p:sldId id="257" r:id="rId3"/>
    <p:sldId id="260" r:id="rId4"/>
    <p:sldId id="258" r:id="rId5"/>
    <p:sldId id="259" r:id="rId6"/>
    <p:sldId id="261" r:id="rId7"/>
    <p:sldId id="262" r:id="rId8"/>
    <p:sldId id="263" r:id="rId9"/>
    <p:sldId id="264" r:id="rId10"/>
    <p:sldId id="266" r:id="rId11"/>
    <p:sldId id="265"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21" autoAdjust="0"/>
    <p:restoredTop sz="51107" autoAdjust="0"/>
  </p:normalViewPr>
  <p:slideViewPr>
    <p:cSldViewPr snapToGrid="0">
      <p:cViewPr varScale="1">
        <p:scale>
          <a:sx n="37" d="100"/>
          <a:sy n="37" d="100"/>
        </p:scale>
        <p:origin x="1908"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B339A5-9E33-42A2-95BD-D39BD69EA66B}" type="datetimeFigureOut">
              <a:rPr lang="en-GB" smtClean="0"/>
              <a:t>13/08/2016</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74C4A3-3A02-426E-BD0A-14C8E301568A}" type="slidenum">
              <a:rPr lang="en-GB" smtClean="0"/>
              <a:t>‹#›</a:t>
            </a:fld>
            <a:endParaRPr lang="en-GB" dirty="0"/>
          </a:p>
        </p:txBody>
      </p:sp>
    </p:spTree>
    <p:extLst>
      <p:ext uri="{BB962C8B-B14F-4D97-AF65-F5344CB8AC3E}">
        <p14:creationId xmlns:p14="http://schemas.microsoft.com/office/powerpoint/2010/main" val="35357900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Important to understand this, it is fundamental to being able to make your</a:t>
            </a:r>
            <a:r>
              <a:rPr lang="en-GB" baseline="0" dirty="0"/>
              <a:t> business work.  If your business is focused on you making a profit, you will not be successful.  I do not go shopping so that a particular business can make a profit.</a:t>
            </a:r>
          </a:p>
          <a:p>
            <a:endParaRPr lang="en-GB" baseline="0" dirty="0"/>
          </a:p>
          <a:p>
            <a:r>
              <a:rPr lang="en-GB" baseline="0" dirty="0"/>
              <a:t>We have problems because we cannot provide everything we want for the lifestyle we lead.</a:t>
            </a:r>
          </a:p>
          <a:p>
            <a:endParaRPr lang="en-GB" baseline="0" dirty="0"/>
          </a:p>
          <a:p>
            <a:r>
              <a:rPr lang="en-GB" baseline="0" dirty="0"/>
              <a:t>This is also important to understand because it will impact on your pitch.</a:t>
            </a:r>
            <a:endParaRPr lang="en-GB" dirty="0"/>
          </a:p>
        </p:txBody>
      </p:sp>
      <p:sp>
        <p:nvSpPr>
          <p:cNvPr id="4" name="Slide Number Placeholder 3"/>
          <p:cNvSpPr>
            <a:spLocks noGrp="1"/>
          </p:cNvSpPr>
          <p:nvPr>
            <p:ph type="sldNum" sz="quarter" idx="10"/>
          </p:nvPr>
        </p:nvSpPr>
        <p:spPr/>
        <p:txBody>
          <a:bodyPr/>
          <a:lstStyle/>
          <a:p>
            <a:fld id="{2B74C4A3-3A02-426E-BD0A-14C8E301568A}" type="slidenum">
              <a:rPr lang="en-GB" smtClean="0"/>
              <a:t>3</a:t>
            </a:fld>
            <a:endParaRPr lang="en-GB" dirty="0"/>
          </a:p>
        </p:txBody>
      </p:sp>
    </p:spTree>
    <p:extLst>
      <p:ext uri="{BB962C8B-B14F-4D97-AF65-F5344CB8AC3E}">
        <p14:creationId xmlns:p14="http://schemas.microsoft.com/office/powerpoint/2010/main" val="3951496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baseline="0" dirty="0"/>
              <a:t>THIS SLIDE HAS ANIMATIONS!!!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a:t>ASK : </a:t>
            </a:r>
            <a:r>
              <a:rPr lang="en-GB" dirty="0"/>
              <a:t>What</a:t>
            </a:r>
            <a:r>
              <a:rPr lang="en-GB" baseline="0" dirty="0"/>
              <a:t> is the point of a pitch?</a:t>
            </a:r>
          </a:p>
          <a:p>
            <a:endParaRPr lang="en-GB" baseline="0" dirty="0"/>
          </a:p>
          <a:p>
            <a:r>
              <a:rPr lang="en-GB" baseline="0" dirty="0"/>
              <a:t>DO NOT GIVE ANSWERS!!!</a:t>
            </a:r>
          </a:p>
          <a:p>
            <a:endParaRPr lang="en-GB" baseline="0" dirty="0"/>
          </a:p>
          <a:p>
            <a:r>
              <a:rPr lang="en-GB" baseline="0" dirty="0"/>
              <a:t>Making a pitch is not just about getting finance.</a:t>
            </a:r>
          </a:p>
          <a:p>
            <a:endParaRPr lang="en-GB" baseline="0" dirty="0"/>
          </a:p>
          <a:p>
            <a:r>
              <a:rPr lang="en-GB" baseline="0" dirty="0"/>
              <a:t>RUN ANIMATIONS</a:t>
            </a:r>
          </a:p>
          <a:p>
            <a:endParaRPr lang="en-GB" baseline="0" dirty="0"/>
          </a:p>
          <a:p>
            <a:r>
              <a:rPr lang="en-GB" baseline="0" dirty="0"/>
              <a:t>EXPLAIN ALL</a:t>
            </a:r>
            <a:endParaRPr lang="en-GB" dirty="0"/>
          </a:p>
        </p:txBody>
      </p:sp>
      <p:sp>
        <p:nvSpPr>
          <p:cNvPr id="4" name="Slide Number Placeholder 3"/>
          <p:cNvSpPr>
            <a:spLocks noGrp="1"/>
          </p:cNvSpPr>
          <p:nvPr>
            <p:ph type="sldNum" sz="quarter" idx="10"/>
          </p:nvPr>
        </p:nvSpPr>
        <p:spPr/>
        <p:txBody>
          <a:bodyPr/>
          <a:lstStyle/>
          <a:p>
            <a:fld id="{2B74C4A3-3A02-426E-BD0A-14C8E301568A}" type="slidenum">
              <a:rPr lang="en-GB" smtClean="0"/>
              <a:t>4</a:t>
            </a:fld>
            <a:endParaRPr lang="en-GB" dirty="0"/>
          </a:p>
        </p:txBody>
      </p:sp>
    </p:spTree>
    <p:extLst>
      <p:ext uri="{BB962C8B-B14F-4D97-AF65-F5344CB8AC3E}">
        <p14:creationId xmlns:p14="http://schemas.microsoft.com/office/powerpoint/2010/main" val="3884057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Economic advantage - price</a:t>
            </a:r>
          </a:p>
          <a:p>
            <a:endParaRPr lang="en-GB" dirty="0"/>
          </a:p>
          <a:p>
            <a:r>
              <a:rPr lang="en-GB" dirty="0"/>
              <a:t>Social value and prestige - benefit</a:t>
            </a:r>
          </a:p>
          <a:p>
            <a:endParaRPr lang="en-GB" dirty="0"/>
          </a:p>
          <a:p>
            <a:r>
              <a:rPr lang="en-GB" dirty="0"/>
              <a:t>Vested interests – Give something up – loyalty cards.</a:t>
            </a:r>
          </a:p>
          <a:p>
            <a:endParaRPr lang="en-GB" dirty="0"/>
          </a:p>
          <a:p>
            <a:r>
              <a:rPr lang="en-GB" dirty="0"/>
              <a:t>Acceptance of new ideas – change behaviours – laundry</a:t>
            </a:r>
            <a:r>
              <a:rPr lang="en-GB" baseline="0" dirty="0"/>
              <a:t> detergent, toothpaste, shampoo</a:t>
            </a:r>
          </a:p>
          <a:p>
            <a:endParaRPr lang="en-GB" baseline="0" dirty="0"/>
          </a:p>
          <a:p>
            <a:r>
              <a:rPr lang="en-GB" baseline="0" dirty="0"/>
              <a:t>Understanding </a:t>
            </a:r>
            <a:endParaRPr lang="en-GB" dirty="0"/>
          </a:p>
          <a:p>
            <a:endParaRPr lang="en-GB" dirty="0"/>
          </a:p>
        </p:txBody>
      </p:sp>
      <p:sp>
        <p:nvSpPr>
          <p:cNvPr id="4" name="Slide Number Placeholder 3"/>
          <p:cNvSpPr>
            <a:spLocks noGrp="1"/>
          </p:cNvSpPr>
          <p:nvPr>
            <p:ph type="sldNum" sz="quarter" idx="10"/>
          </p:nvPr>
        </p:nvSpPr>
        <p:spPr/>
        <p:txBody>
          <a:bodyPr/>
          <a:lstStyle/>
          <a:p>
            <a:fld id="{2B74C4A3-3A02-426E-BD0A-14C8E301568A}" type="slidenum">
              <a:rPr lang="en-GB" smtClean="0"/>
              <a:t>5</a:t>
            </a:fld>
            <a:endParaRPr lang="en-GB" dirty="0"/>
          </a:p>
        </p:txBody>
      </p:sp>
    </p:spTree>
    <p:extLst>
      <p:ext uri="{BB962C8B-B14F-4D97-AF65-F5344CB8AC3E}">
        <p14:creationId xmlns:p14="http://schemas.microsoft.com/office/powerpoint/2010/main" val="41851044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 need to answer these four questions.  If people whether investors</a:t>
            </a:r>
            <a:r>
              <a:rPr lang="en-GB" baseline="0" dirty="0"/>
              <a:t>, collaborators, or customers do not see a problem, then it is all over.</a:t>
            </a:r>
          </a:p>
          <a:p>
            <a:endParaRPr lang="en-GB" baseline="0" dirty="0"/>
          </a:p>
          <a:p>
            <a:r>
              <a:rPr lang="en-GB" baseline="0" dirty="0"/>
              <a:t>Once you have identified the problem how are you going to solve it?  If you have no solution then nothing is going to happen either.</a:t>
            </a:r>
          </a:p>
          <a:p>
            <a:endParaRPr lang="en-GB" baseline="0" dirty="0"/>
          </a:p>
          <a:p>
            <a:r>
              <a:rPr lang="en-GB" baseline="0" dirty="0"/>
              <a:t>You may have identified a problem come up with a great solution, but the cost is prohibitive. </a:t>
            </a:r>
          </a:p>
          <a:p>
            <a:endParaRPr lang="en-GB" baseline="0" dirty="0"/>
          </a:p>
          <a:p>
            <a:r>
              <a:rPr lang="en-GB" baseline="0" dirty="0"/>
              <a:t>All of this needs to come before you can discuss investment, in fact if you get this right investors will say how much do you want, collaborators will say how can they get involved, customers will say I want so many.</a:t>
            </a:r>
          </a:p>
          <a:p>
            <a:endParaRPr lang="en-GB" baseline="0" dirty="0"/>
          </a:p>
          <a:p>
            <a:r>
              <a:rPr lang="en-GB" baseline="0" dirty="0"/>
              <a:t>You need to get the answers to these question to get people to buy into the proposal.</a:t>
            </a:r>
            <a:endParaRPr lang="en-GB" dirty="0"/>
          </a:p>
        </p:txBody>
      </p:sp>
      <p:sp>
        <p:nvSpPr>
          <p:cNvPr id="4" name="Slide Number Placeholder 3"/>
          <p:cNvSpPr>
            <a:spLocks noGrp="1"/>
          </p:cNvSpPr>
          <p:nvPr>
            <p:ph type="sldNum" sz="quarter" idx="10"/>
          </p:nvPr>
        </p:nvSpPr>
        <p:spPr/>
        <p:txBody>
          <a:bodyPr/>
          <a:lstStyle/>
          <a:p>
            <a:fld id="{2B74C4A3-3A02-426E-BD0A-14C8E301568A}" type="slidenum">
              <a:rPr lang="en-GB" smtClean="0"/>
              <a:t>6</a:t>
            </a:fld>
            <a:endParaRPr lang="en-GB" dirty="0"/>
          </a:p>
        </p:txBody>
      </p:sp>
    </p:spTree>
    <p:extLst>
      <p:ext uri="{BB962C8B-B14F-4D97-AF65-F5344CB8AC3E}">
        <p14:creationId xmlns:p14="http://schemas.microsoft.com/office/powerpoint/2010/main" val="25335362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your groups work out what problem</a:t>
            </a:r>
            <a:r>
              <a:rPr lang="en-GB" baseline="0" dirty="0"/>
              <a:t> do these businesses solve, two solve the same problem</a:t>
            </a:r>
            <a:endParaRPr lang="en-GB" dirty="0"/>
          </a:p>
          <a:p>
            <a:endParaRPr lang="en-GB" dirty="0"/>
          </a:p>
          <a:p>
            <a:r>
              <a:rPr lang="en-GB" dirty="0"/>
              <a:t>MacDonalds - Convenience</a:t>
            </a:r>
          </a:p>
          <a:p>
            <a:endParaRPr lang="en-GB" dirty="0"/>
          </a:p>
          <a:p>
            <a:r>
              <a:rPr lang="en-GB" dirty="0"/>
              <a:t>Pine Beach Resort – change</a:t>
            </a:r>
            <a:r>
              <a:rPr lang="en-GB" baseline="0" dirty="0"/>
              <a:t> of scenery, escape from the ordinary</a:t>
            </a:r>
            <a:endParaRPr lang="en-GB" dirty="0"/>
          </a:p>
          <a:p>
            <a:endParaRPr lang="en-GB" dirty="0"/>
          </a:p>
          <a:p>
            <a:r>
              <a:rPr lang="en-GB" dirty="0"/>
              <a:t>Clairol – self esteem</a:t>
            </a:r>
          </a:p>
          <a:p>
            <a:endParaRPr lang="en-GB" dirty="0"/>
          </a:p>
          <a:p>
            <a:r>
              <a:rPr lang="en-GB" dirty="0"/>
              <a:t>UBER - convenience</a:t>
            </a:r>
          </a:p>
          <a:p>
            <a:endParaRPr lang="en-GB" dirty="0"/>
          </a:p>
          <a:p>
            <a:r>
              <a:rPr lang="en-GB" dirty="0"/>
              <a:t>When defining the problem</a:t>
            </a:r>
            <a:r>
              <a:rPr lang="en-GB" baseline="0" dirty="0"/>
              <a:t> you need to think about things like the customer profile: competitors, the answer to this question comes from your business model.</a:t>
            </a:r>
            <a:endParaRPr lang="en-GB" dirty="0"/>
          </a:p>
        </p:txBody>
      </p:sp>
      <p:sp>
        <p:nvSpPr>
          <p:cNvPr id="4" name="Slide Number Placeholder 3"/>
          <p:cNvSpPr>
            <a:spLocks noGrp="1"/>
          </p:cNvSpPr>
          <p:nvPr>
            <p:ph type="sldNum" sz="quarter" idx="10"/>
          </p:nvPr>
        </p:nvSpPr>
        <p:spPr/>
        <p:txBody>
          <a:bodyPr/>
          <a:lstStyle/>
          <a:p>
            <a:fld id="{2B74C4A3-3A02-426E-BD0A-14C8E301568A}" type="slidenum">
              <a:rPr lang="en-GB" smtClean="0"/>
              <a:t>7</a:t>
            </a:fld>
            <a:endParaRPr lang="en-GB" dirty="0"/>
          </a:p>
        </p:txBody>
      </p:sp>
    </p:spTree>
    <p:extLst>
      <p:ext uri="{BB962C8B-B14F-4D97-AF65-F5344CB8AC3E}">
        <p14:creationId xmlns:p14="http://schemas.microsoft.com/office/powerpoint/2010/main" val="42460982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800" dirty="0"/>
              <a:t>MacDonalds – instant food…how long does it take to get French fries from</a:t>
            </a:r>
            <a:r>
              <a:rPr lang="en-GB" sz="1800" baseline="0" dirty="0"/>
              <a:t> MacDonalds </a:t>
            </a:r>
            <a:endParaRPr lang="en-GB" sz="1800" dirty="0"/>
          </a:p>
          <a:p>
            <a:pPr lvl="0"/>
            <a:endParaRPr lang="en-GB" sz="1800" dirty="0"/>
          </a:p>
          <a:p>
            <a:pPr lvl="0"/>
            <a:r>
              <a:rPr lang="en-GB" sz="1800" dirty="0"/>
              <a:t>Pine Beach Resort – activities, a chance to wear</a:t>
            </a:r>
            <a:r>
              <a:rPr lang="en-GB" sz="1800" baseline="0" dirty="0"/>
              <a:t> less clothes, memories, fun</a:t>
            </a:r>
            <a:endParaRPr lang="en-GB" sz="1800" dirty="0"/>
          </a:p>
          <a:p>
            <a:pPr lvl="0"/>
            <a:endParaRPr lang="en-GB" sz="1800" dirty="0"/>
          </a:p>
          <a:p>
            <a:pPr lvl="0"/>
            <a:r>
              <a:rPr lang="en-GB" sz="1800" dirty="0"/>
              <a:t>Clairol – hope </a:t>
            </a:r>
          </a:p>
          <a:p>
            <a:pPr lvl="0"/>
            <a:endParaRPr lang="en-GB" sz="1800" dirty="0"/>
          </a:p>
          <a:p>
            <a:pPr lvl="0"/>
            <a:r>
              <a:rPr lang="en-GB" sz="1800" dirty="0"/>
              <a:t>UBER – more reliable taxi service</a:t>
            </a:r>
          </a:p>
          <a:p>
            <a:endParaRPr lang="en-GB" dirty="0"/>
          </a:p>
          <a:p>
            <a:r>
              <a:rPr lang="en-GB" dirty="0"/>
              <a:t>You solution is that you must answer the 4 factors that people think about when they make a decision;</a:t>
            </a:r>
            <a:r>
              <a:rPr lang="en-GB" baseline="0" dirty="0"/>
              <a:t> it is affordable; it will help their self esteem, it will not create a conflict of interest and they do not have to radically change their behaviour</a:t>
            </a:r>
          </a:p>
          <a:p>
            <a:endParaRPr lang="en-GB" dirty="0"/>
          </a:p>
          <a:p>
            <a:r>
              <a:rPr lang="en-GB" dirty="0"/>
              <a:t>Again</a:t>
            </a:r>
            <a:r>
              <a:rPr lang="en-GB" baseline="0" dirty="0"/>
              <a:t> if you have worked on your business model the answer is there. Competitors, customer profiles, your team or employees, how you will enact the solution, advertising or promotional activities may be relevant, what is special or different about what you are doing? </a:t>
            </a:r>
            <a:endParaRPr lang="en-GB" dirty="0"/>
          </a:p>
        </p:txBody>
      </p:sp>
      <p:sp>
        <p:nvSpPr>
          <p:cNvPr id="4" name="Slide Number Placeholder 3"/>
          <p:cNvSpPr>
            <a:spLocks noGrp="1"/>
          </p:cNvSpPr>
          <p:nvPr>
            <p:ph type="sldNum" sz="quarter" idx="10"/>
          </p:nvPr>
        </p:nvSpPr>
        <p:spPr/>
        <p:txBody>
          <a:bodyPr/>
          <a:lstStyle/>
          <a:p>
            <a:fld id="{2B74C4A3-3A02-426E-BD0A-14C8E301568A}" type="slidenum">
              <a:rPr lang="en-GB" smtClean="0"/>
              <a:t>8</a:t>
            </a:fld>
            <a:endParaRPr lang="en-GB" dirty="0"/>
          </a:p>
        </p:txBody>
      </p:sp>
    </p:spTree>
    <p:extLst>
      <p:ext uri="{BB962C8B-B14F-4D97-AF65-F5344CB8AC3E}">
        <p14:creationId xmlns:p14="http://schemas.microsoft.com/office/powerpoint/2010/main" val="856441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Economic advantage – how much time, energy, money</a:t>
            </a:r>
            <a:r>
              <a:rPr lang="en-GB" baseline="0" dirty="0"/>
              <a:t> will I have to invest, even as a customer this is an issue.</a:t>
            </a:r>
            <a:endParaRPr lang="en-GB" dirty="0"/>
          </a:p>
          <a:p>
            <a:endParaRPr lang="en-GB" dirty="0"/>
          </a:p>
          <a:p>
            <a:r>
              <a:rPr lang="en-GB" dirty="0"/>
              <a:t>Social value and prestige – How will this improve the view others have of me, Banks don’t lend money to drug dealers, they may launder</a:t>
            </a:r>
            <a:r>
              <a:rPr lang="en-GB" baseline="0" dirty="0"/>
              <a:t> the money, but they don’t loan the money.  </a:t>
            </a:r>
            <a:endParaRPr lang="en-GB" dirty="0"/>
          </a:p>
          <a:p>
            <a:endParaRPr lang="en-GB" dirty="0"/>
          </a:p>
          <a:p>
            <a:r>
              <a:rPr lang="en-GB" dirty="0"/>
              <a:t>Vested interests -  is there a conflict of interest,</a:t>
            </a:r>
            <a:r>
              <a:rPr lang="en-GB" baseline="0" dirty="0"/>
              <a:t> do I have to change my beliefs?</a:t>
            </a:r>
            <a:endParaRPr lang="en-GB" dirty="0"/>
          </a:p>
          <a:p>
            <a:endParaRPr lang="en-GB" dirty="0"/>
          </a:p>
          <a:p>
            <a:r>
              <a:rPr lang="en-GB" dirty="0"/>
              <a:t>Acceptance of new ideas -  how easy is it to engage with you</a:t>
            </a:r>
          </a:p>
          <a:p>
            <a:r>
              <a:rPr lang="en-GB" baseline="0" dirty="0"/>
              <a:t>.</a:t>
            </a:r>
            <a:endParaRPr lang="en-GB" dirty="0"/>
          </a:p>
        </p:txBody>
      </p:sp>
      <p:sp>
        <p:nvSpPr>
          <p:cNvPr id="4" name="Slide Number Placeholder 3"/>
          <p:cNvSpPr>
            <a:spLocks noGrp="1"/>
          </p:cNvSpPr>
          <p:nvPr>
            <p:ph type="sldNum" sz="quarter" idx="10"/>
          </p:nvPr>
        </p:nvSpPr>
        <p:spPr/>
        <p:txBody>
          <a:bodyPr/>
          <a:lstStyle/>
          <a:p>
            <a:fld id="{2B74C4A3-3A02-426E-BD0A-14C8E301568A}" type="slidenum">
              <a:rPr lang="en-GB" smtClean="0"/>
              <a:t>9</a:t>
            </a:fld>
            <a:endParaRPr lang="en-GB" dirty="0"/>
          </a:p>
        </p:txBody>
      </p:sp>
    </p:spTree>
    <p:extLst>
      <p:ext uri="{BB962C8B-B14F-4D97-AF65-F5344CB8AC3E}">
        <p14:creationId xmlns:p14="http://schemas.microsoft.com/office/powerpoint/2010/main" val="10960429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Economic advantage</a:t>
            </a:r>
            <a:r>
              <a:rPr lang="en-GB" baseline="0" dirty="0"/>
              <a:t> – in the case of an investment or a loan, the return on their money, collaborator or partners could lead to increased sales, customers a solution at a lower price</a:t>
            </a:r>
            <a:endParaRPr lang="en-GB" dirty="0"/>
          </a:p>
          <a:p>
            <a:endParaRPr lang="en-GB" dirty="0"/>
          </a:p>
          <a:p>
            <a:r>
              <a:rPr lang="en-GB" dirty="0"/>
              <a:t>Social value and prestige – connected to a successful business, for</a:t>
            </a:r>
            <a:r>
              <a:rPr lang="en-GB" baseline="0" dirty="0"/>
              <a:t> customers, having a solution that adds value to their self esteem</a:t>
            </a:r>
            <a:endParaRPr lang="en-GB" dirty="0"/>
          </a:p>
          <a:p>
            <a:endParaRPr lang="en-GB" dirty="0"/>
          </a:p>
          <a:p>
            <a:r>
              <a:rPr lang="en-GB" dirty="0"/>
              <a:t>Vested interests – no conflict of interest</a:t>
            </a:r>
          </a:p>
          <a:p>
            <a:endParaRPr lang="en-GB" dirty="0"/>
          </a:p>
          <a:p>
            <a:r>
              <a:rPr lang="en-GB" dirty="0"/>
              <a:t>Acceptance of new ideas – no changes in behaviours</a:t>
            </a:r>
          </a:p>
          <a:p>
            <a:endParaRPr lang="en-GB" dirty="0"/>
          </a:p>
        </p:txBody>
      </p:sp>
      <p:sp>
        <p:nvSpPr>
          <p:cNvPr id="4" name="Slide Number Placeholder 3"/>
          <p:cNvSpPr>
            <a:spLocks noGrp="1"/>
          </p:cNvSpPr>
          <p:nvPr>
            <p:ph type="sldNum" sz="quarter" idx="10"/>
          </p:nvPr>
        </p:nvSpPr>
        <p:spPr/>
        <p:txBody>
          <a:bodyPr/>
          <a:lstStyle/>
          <a:p>
            <a:fld id="{2B74C4A3-3A02-426E-BD0A-14C8E301568A}" type="slidenum">
              <a:rPr lang="en-GB" smtClean="0"/>
              <a:t>10</a:t>
            </a:fld>
            <a:endParaRPr lang="en-GB" dirty="0"/>
          </a:p>
        </p:txBody>
      </p:sp>
    </p:spTree>
    <p:extLst>
      <p:ext uri="{BB962C8B-B14F-4D97-AF65-F5344CB8AC3E}">
        <p14:creationId xmlns:p14="http://schemas.microsoft.com/office/powerpoint/2010/main" val="38599720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Clear enough for everyone and anyone to understand – Avoid too much technical jargon, if the average person does not understand what you are selling they cannot buy it. </a:t>
            </a:r>
          </a:p>
          <a:p>
            <a:endParaRPr lang="en-GB" dirty="0"/>
          </a:p>
          <a:p>
            <a:r>
              <a:rPr lang="en-GB" dirty="0"/>
              <a:t>Concise and succinct  - do your research, you need to know everything,</a:t>
            </a:r>
            <a:r>
              <a:rPr lang="en-GB" baseline="0" dirty="0"/>
              <a:t> even if you do not talk about everything.  You may get questions about things that are not in the presentation., and everyone needs to know about everything.</a:t>
            </a:r>
            <a:endParaRPr lang="en-GB" dirty="0"/>
          </a:p>
          <a:p>
            <a:endParaRPr lang="en-GB" dirty="0"/>
          </a:p>
          <a:p>
            <a:r>
              <a:rPr lang="en-GB" dirty="0"/>
              <a:t>Facts not fiction – Again do your research,</a:t>
            </a:r>
            <a:r>
              <a:rPr lang="en-GB" baseline="0" dirty="0"/>
              <a:t> do not mislead people.  Business functions entirely on trust, if that is not there you have no business.</a:t>
            </a:r>
            <a:endParaRPr lang="en-GB" dirty="0"/>
          </a:p>
          <a:p>
            <a:endParaRPr lang="en-GB" dirty="0"/>
          </a:p>
          <a:p>
            <a:r>
              <a:rPr lang="en-GB" dirty="0"/>
              <a:t>Be passionate – If you do not believe in what you are pitching</a:t>
            </a:r>
            <a:r>
              <a:rPr lang="en-GB" baseline="0" dirty="0"/>
              <a:t> then no one else will either…</a:t>
            </a:r>
            <a:endParaRPr lang="en-GB" dirty="0"/>
          </a:p>
          <a:p>
            <a:endParaRPr lang="en-GB" dirty="0"/>
          </a:p>
          <a:p>
            <a:r>
              <a:rPr lang="en-GB" dirty="0"/>
              <a:t>Know the audience – Make sure you get this right, a pitch to a collaborator is very different to a pitch to a customer.</a:t>
            </a:r>
          </a:p>
          <a:p>
            <a:endParaRPr lang="en-GB" dirty="0"/>
          </a:p>
        </p:txBody>
      </p:sp>
      <p:sp>
        <p:nvSpPr>
          <p:cNvPr id="4" name="Slide Number Placeholder 3"/>
          <p:cNvSpPr>
            <a:spLocks noGrp="1"/>
          </p:cNvSpPr>
          <p:nvPr>
            <p:ph type="sldNum" sz="quarter" idx="10"/>
          </p:nvPr>
        </p:nvSpPr>
        <p:spPr/>
        <p:txBody>
          <a:bodyPr/>
          <a:lstStyle/>
          <a:p>
            <a:fld id="{2B74C4A3-3A02-426E-BD0A-14C8E301568A}" type="slidenum">
              <a:rPr lang="en-GB" smtClean="0"/>
              <a:t>11</a:t>
            </a:fld>
            <a:endParaRPr lang="en-GB" dirty="0"/>
          </a:p>
        </p:txBody>
      </p:sp>
    </p:spTree>
    <p:extLst>
      <p:ext uri="{BB962C8B-B14F-4D97-AF65-F5344CB8AC3E}">
        <p14:creationId xmlns:p14="http://schemas.microsoft.com/office/powerpoint/2010/main" val="24040969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8/13/2016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8/13/2016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8/13/2016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8/13/2016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8/13/2016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8/13/2016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8/13/2016</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Creating and presenting the perfect pitch</a:t>
            </a:r>
          </a:p>
        </p:txBody>
      </p:sp>
      <p:sp>
        <p:nvSpPr>
          <p:cNvPr id="3" name="Subtitle 2"/>
          <p:cNvSpPr>
            <a:spLocks noGrp="1"/>
          </p:cNvSpPr>
          <p:nvPr>
            <p:ph type="subTitle" idx="1"/>
          </p:nvPr>
        </p:nvSpPr>
        <p:spPr/>
        <p:txBody>
          <a:bodyPr/>
          <a:lstStyle/>
          <a:p>
            <a:r>
              <a:rPr lang="en-GB" dirty="0"/>
              <a:t>Simon Best</a:t>
            </a:r>
          </a:p>
        </p:txBody>
      </p:sp>
    </p:spTree>
    <p:extLst>
      <p:ext uri="{BB962C8B-B14F-4D97-AF65-F5344CB8AC3E}">
        <p14:creationId xmlns:p14="http://schemas.microsoft.com/office/powerpoint/2010/main" val="32274216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are the rewards</a:t>
            </a:r>
          </a:p>
        </p:txBody>
      </p:sp>
      <p:sp>
        <p:nvSpPr>
          <p:cNvPr id="3" name="Content Placeholder 2"/>
          <p:cNvSpPr>
            <a:spLocks noGrp="1"/>
          </p:cNvSpPr>
          <p:nvPr>
            <p:ph idx="1"/>
          </p:nvPr>
        </p:nvSpPr>
        <p:spPr/>
        <p:txBody>
          <a:bodyPr/>
          <a:lstStyle/>
          <a:p>
            <a:r>
              <a:rPr lang="en-GB" dirty="0"/>
              <a:t>Economic advantage</a:t>
            </a:r>
          </a:p>
          <a:p>
            <a:endParaRPr lang="en-GB" dirty="0"/>
          </a:p>
          <a:p>
            <a:r>
              <a:rPr lang="en-GB" dirty="0"/>
              <a:t>Social value and prestige</a:t>
            </a:r>
          </a:p>
          <a:p>
            <a:endParaRPr lang="en-GB" dirty="0"/>
          </a:p>
          <a:p>
            <a:r>
              <a:rPr lang="en-GB" dirty="0"/>
              <a:t>Vested interests</a:t>
            </a:r>
          </a:p>
          <a:p>
            <a:endParaRPr lang="en-GB" dirty="0"/>
          </a:p>
          <a:p>
            <a:r>
              <a:rPr lang="en-GB" dirty="0"/>
              <a:t>Acceptance of new ideas</a:t>
            </a:r>
          </a:p>
          <a:p>
            <a:endParaRPr lang="en-GB" dirty="0"/>
          </a:p>
        </p:txBody>
      </p:sp>
    </p:spTree>
    <p:extLst>
      <p:ext uri="{BB962C8B-B14F-4D97-AF65-F5344CB8AC3E}">
        <p14:creationId xmlns:p14="http://schemas.microsoft.com/office/powerpoint/2010/main" val="40922440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KISS – Keep it simple and straightforward</a:t>
            </a:r>
          </a:p>
        </p:txBody>
      </p:sp>
      <p:sp>
        <p:nvSpPr>
          <p:cNvPr id="3" name="Content Placeholder 2"/>
          <p:cNvSpPr>
            <a:spLocks noGrp="1"/>
          </p:cNvSpPr>
          <p:nvPr>
            <p:ph idx="1"/>
          </p:nvPr>
        </p:nvSpPr>
        <p:spPr/>
        <p:txBody>
          <a:bodyPr/>
          <a:lstStyle/>
          <a:p>
            <a:r>
              <a:rPr lang="en-GB" dirty="0"/>
              <a:t>Clear enough for everyone and anyone to understand</a:t>
            </a:r>
          </a:p>
          <a:p>
            <a:endParaRPr lang="en-GB" dirty="0"/>
          </a:p>
          <a:p>
            <a:r>
              <a:rPr lang="en-GB" dirty="0"/>
              <a:t>Concise and succinct</a:t>
            </a:r>
          </a:p>
          <a:p>
            <a:endParaRPr lang="en-GB" dirty="0"/>
          </a:p>
          <a:p>
            <a:r>
              <a:rPr lang="en-GB" dirty="0"/>
              <a:t>Facts not fiction</a:t>
            </a:r>
          </a:p>
          <a:p>
            <a:endParaRPr lang="en-GB" dirty="0"/>
          </a:p>
          <a:p>
            <a:r>
              <a:rPr lang="en-GB" dirty="0"/>
              <a:t>Be passionate</a:t>
            </a:r>
          </a:p>
          <a:p>
            <a:endParaRPr lang="en-GB" dirty="0"/>
          </a:p>
          <a:p>
            <a:r>
              <a:rPr lang="en-GB" dirty="0"/>
              <a:t>Know the audience</a:t>
            </a:r>
          </a:p>
          <a:p>
            <a:pPr marL="0" indent="0">
              <a:buNone/>
            </a:pPr>
            <a:endParaRPr lang="en-GB" dirty="0"/>
          </a:p>
        </p:txBody>
      </p:sp>
    </p:spTree>
    <p:extLst>
      <p:ext uri="{BB962C8B-B14F-4D97-AF65-F5344CB8AC3E}">
        <p14:creationId xmlns:p14="http://schemas.microsoft.com/office/powerpoint/2010/main" val="21176385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a:t>Questions</a:t>
            </a:r>
          </a:p>
        </p:txBody>
      </p:sp>
      <p:sp>
        <p:nvSpPr>
          <p:cNvPr id="5" name="Subtitle 4"/>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1154204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Content</a:t>
            </a:r>
          </a:p>
        </p:txBody>
      </p:sp>
      <p:sp>
        <p:nvSpPr>
          <p:cNvPr id="3" name="Content Placeholder 2"/>
          <p:cNvSpPr>
            <a:spLocks noGrp="1"/>
          </p:cNvSpPr>
          <p:nvPr>
            <p:ph idx="1"/>
          </p:nvPr>
        </p:nvSpPr>
        <p:spPr/>
        <p:txBody>
          <a:bodyPr/>
          <a:lstStyle/>
          <a:p>
            <a:r>
              <a:rPr lang="en-GB" dirty="0"/>
              <a:t>Introduction</a:t>
            </a:r>
          </a:p>
          <a:p>
            <a:endParaRPr lang="en-GB" dirty="0"/>
          </a:p>
          <a:p>
            <a:r>
              <a:rPr lang="en-GB" dirty="0"/>
              <a:t>Why bother </a:t>
            </a:r>
          </a:p>
          <a:p>
            <a:endParaRPr lang="en-GB" dirty="0"/>
          </a:p>
          <a:p>
            <a:r>
              <a:rPr lang="en-GB" dirty="0"/>
              <a:t>Making decisions</a:t>
            </a:r>
          </a:p>
          <a:p>
            <a:endParaRPr lang="en-GB" dirty="0"/>
          </a:p>
          <a:p>
            <a:r>
              <a:rPr lang="en-GB" dirty="0"/>
              <a:t>Four key questions</a:t>
            </a:r>
          </a:p>
          <a:p>
            <a:endParaRPr lang="en-GB" dirty="0"/>
          </a:p>
          <a:p>
            <a:r>
              <a:rPr lang="en-GB" dirty="0"/>
              <a:t>KISS</a:t>
            </a:r>
          </a:p>
        </p:txBody>
      </p:sp>
    </p:spTree>
    <p:extLst>
      <p:ext uri="{BB962C8B-B14F-4D97-AF65-F5344CB8AC3E}">
        <p14:creationId xmlns:p14="http://schemas.microsoft.com/office/powerpoint/2010/main" val="1522294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Introduction</a:t>
            </a:r>
          </a:p>
        </p:txBody>
      </p:sp>
      <p:sp>
        <p:nvSpPr>
          <p:cNvPr id="7" name="Content Placeholder 6"/>
          <p:cNvSpPr>
            <a:spLocks noGrp="1"/>
          </p:cNvSpPr>
          <p:nvPr>
            <p:ph idx="1"/>
          </p:nvPr>
        </p:nvSpPr>
        <p:spPr>
          <a:xfrm>
            <a:off x="677334" y="2160589"/>
            <a:ext cx="8596668" cy="3880773"/>
          </a:xfrm>
        </p:spPr>
        <p:txBody>
          <a:bodyPr/>
          <a:lstStyle/>
          <a:p>
            <a:endParaRPr lang="en-GB" dirty="0"/>
          </a:p>
          <a:p>
            <a:endParaRPr lang="en-GB" dirty="0"/>
          </a:p>
          <a:p>
            <a:r>
              <a:rPr lang="en-GB" sz="2800" dirty="0"/>
              <a:t>All business does is solve problems, and in the process create new problems</a:t>
            </a:r>
          </a:p>
        </p:txBody>
      </p:sp>
    </p:spTree>
    <p:extLst>
      <p:ext uri="{BB962C8B-B14F-4D97-AF65-F5344CB8AC3E}">
        <p14:creationId xmlns:p14="http://schemas.microsoft.com/office/powerpoint/2010/main" val="1389156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Why bother?</a:t>
            </a:r>
          </a:p>
        </p:txBody>
      </p:sp>
      <p:sp>
        <p:nvSpPr>
          <p:cNvPr id="3" name="Content Placeholder 2"/>
          <p:cNvSpPr>
            <a:spLocks noGrp="1"/>
          </p:cNvSpPr>
          <p:nvPr>
            <p:ph idx="1"/>
          </p:nvPr>
        </p:nvSpPr>
        <p:spPr/>
        <p:txBody>
          <a:bodyPr/>
          <a:lstStyle/>
          <a:p>
            <a:r>
              <a:rPr lang="en-GB" dirty="0"/>
              <a:t>Funding – investment or loan</a:t>
            </a:r>
          </a:p>
          <a:p>
            <a:endParaRPr lang="en-GB" dirty="0"/>
          </a:p>
          <a:p>
            <a:r>
              <a:rPr lang="en-GB" dirty="0"/>
              <a:t>Access to knowledge</a:t>
            </a:r>
          </a:p>
          <a:p>
            <a:endParaRPr lang="en-GB" dirty="0"/>
          </a:p>
          <a:p>
            <a:r>
              <a:rPr lang="en-GB" dirty="0"/>
              <a:t>Partnerships</a:t>
            </a:r>
          </a:p>
          <a:p>
            <a:endParaRPr lang="en-GB" dirty="0"/>
          </a:p>
          <a:p>
            <a:r>
              <a:rPr lang="en-GB" dirty="0"/>
              <a:t>Collaboration</a:t>
            </a:r>
          </a:p>
          <a:p>
            <a:endParaRPr lang="en-GB" dirty="0"/>
          </a:p>
          <a:p>
            <a:r>
              <a:rPr lang="en-GB" dirty="0"/>
              <a:t>Sales</a:t>
            </a:r>
          </a:p>
          <a:p>
            <a:endParaRPr lang="en-GB" dirty="0"/>
          </a:p>
          <a:p>
            <a:endParaRPr lang="en-GB" dirty="0"/>
          </a:p>
        </p:txBody>
      </p:sp>
    </p:spTree>
    <p:extLst>
      <p:ext uri="{BB962C8B-B14F-4D97-AF65-F5344CB8AC3E}">
        <p14:creationId xmlns:p14="http://schemas.microsoft.com/office/powerpoint/2010/main" val="700645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Buying or investing decisions</a:t>
            </a:r>
          </a:p>
        </p:txBody>
      </p:sp>
      <p:sp>
        <p:nvSpPr>
          <p:cNvPr id="3" name="Content Placeholder 2"/>
          <p:cNvSpPr>
            <a:spLocks noGrp="1"/>
          </p:cNvSpPr>
          <p:nvPr>
            <p:ph idx="1"/>
          </p:nvPr>
        </p:nvSpPr>
        <p:spPr/>
        <p:txBody>
          <a:bodyPr/>
          <a:lstStyle/>
          <a:p>
            <a:r>
              <a:rPr lang="en-AU" sz="2400" dirty="0"/>
              <a:t>People buy on value:</a:t>
            </a:r>
          </a:p>
          <a:p>
            <a:endParaRPr lang="en-AU" sz="2400" dirty="0"/>
          </a:p>
          <a:p>
            <a:r>
              <a:rPr lang="en-AU" sz="2400" dirty="0"/>
              <a:t>Value = </a:t>
            </a:r>
            <a:r>
              <a:rPr lang="en-GB" sz="2400" dirty="0"/>
              <a:t>Economic advantage + Social value and prestige + Vested interests + Acceptance of new ideas</a:t>
            </a:r>
          </a:p>
          <a:p>
            <a:endParaRPr lang="en-GB" dirty="0"/>
          </a:p>
        </p:txBody>
      </p:sp>
    </p:spTree>
    <p:extLst>
      <p:ext uri="{BB962C8B-B14F-4D97-AF65-F5344CB8AC3E}">
        <p14:creationId xmlns:p14="http://schemas.microsoft.com/office/powerpoint/2010/main" val="257306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Four questions</a:t>
            </a:r>
          </a:p>
        </p:txBody>
      </p:sp>
      <p:sp>
        <p:nvSpPr>
          <p:cNvPr id="3" name="Content Placeholder 2"/>
          <p:cNvSpPr>
            <a:spLocks noGrp="1"/>
          </p:cNvSpPr>
          <p:nvPr>
            <p:ph idx="1"/>
          </p:nvPr>
        </p:nvSpPr>
        <p:spPr/>
        <p:txBody>
          <a:bodyPr/>
          <a:lstStyle/>
          <a:p>
            <a:r>
              <a:rPr lang="en-GB" dirty="0"/>
              <a:t>What is the problem</a:t>
            </a:r>
          </a:p>
          <a:p>
            <a:endParaRPr lang="en-GB" dirty="0"/>
          </a:p>
          <a:p>
            <a:r>
              <a:rPr lang="en-GB" dirty="0"/>
              <a:t>What is the solution</a:t>
            </a:r>
          </a:p>
          <a:p>
            <a:endParaRPr lang="en-GB" dirty="0"/>
          </a:p>
          <a:p>
            <a:r>
              <a:rPr lang="en-GB" dirty="0"/>
              <a:t>What will it cost</a:t>
            </a:r>
          </a:p>
          <a:p>
            <a:endParaRPr lang="en-GB" dirty="0"/>
          </a:p>
          <a:p>
            <a:r>
              <a:rPr lang="en-GB" dirty="0"/>
              <a:t>What are the  rewards</a:t>
            </a:r>
          </a:p>
        </p:txBody>
      </p:sp>
    </p:spTree>
    <p:extLst>
      <p:ext uri="{BB962C8B-B14F-4D97-AF65-F5344CB8AC3E}">
        <p14:creationId xmlns:p14="http://schemas.microsoft.com/office/powerpoint/2010/main" val="649949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is the problem</a:t>
            </a:r>
          </a:p>
        </p:txBody>
      </p:sp>
      <p:sp>
        <p:nvSpPr>
          <p:cNvPr id="3" name="Content Placeholder 2"/>
          <p:cNvSpPr>
            <a:spLocks noGrp="1"/>
          </p:cNvSpPr>
          <p:nvPr>
            <p:ph idx="1"/>
          </p:nvPr>
        </p:nvSpPr>
        <p:spPr/>
        <p:txBody>
          <a:bodyPr/>
          <a:lstStyle/>
          <a:p>
            <a:r>
              <a:rPr lang="en-GB" sz="2400" dirty="0"/>
              <a:t>What problem do these businesses solve?</a:t>
            </a:r>
          </a:p>
          <a:p>
            <a:endParaRPr lang="en-GB" dirty="0"/>
          </a:p>
          <a:p>
            <a:pPr lvl="1"/>
            <a:r>
              <a:rPr lang="en-GB" sz="1800" dirty="0"/>
              <a:t>MacDonalds</a:t>
            </a:r>
          </a:p>
          <a:p>
            <a:pPr lvl="1"/>
            <a:endParaRPr lang="en-GB" sz="1800" dirty="0"/>
          </a:p>
          <a:p>
            <a:pPr lvl="1"/>
            <a:r>
              <a:rPr lang="en-GB" sz="1800" dirty="0"/>
              <a:t>Pine Beach Resort</a:t>
            </a:r>
          </a:p>
          <a:p>
            <a:pPr lvl="1"/>
            <a:endParaRPr lang="en-GB" sz="1800" dirty="0"/>
          </a:p>
          <a:p>
            <a:pPr lvl="1"/>
            <a:r>
              <a:rPr lang="en-GB" sz="1800" dirty="0"/>
              <a:t>Clairol</a:t>
            </a:r>
          </a:p>
          <a:p>
            <a:pPr lvl="1"/>
            <a:endParaRPr lang="en-GB" sz="1800" dirty="0"/>
          </a:p>
          <a:p>
            <a:pPr lvl="1"/>
            <a:r>
              <a:rPr lang="en-GB" sz="1800" dirty="0"/>
              <a:t>UBER</a:t>
            </a:r>
          </a:p>
          <a:p>
            <a:endParaRPr lang="en-GB" dirty="0"/>
          </a:p>
        </p:txBody>
      </p:sp>
    </p:spTree>
    <p:extLst>
      <p:ext uri="{BB962C8B-B14F-4D97-AF65-F5344CB8AC3E}">
        <p14:creationId xmlns:p14="http://schemas.microsoft.com/office/powerpoint/2010/main" val="1733605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is the solution?</a:t>
            </a:r>
          </a:p>
        </p:txBody>
      </p:sp>
      <p:sp>
        <p:nvSpPr>
          <p:cNvPr id="3" name="Content Placeholder 2"/>
          <p:cNvSpPr>
            <a:spLocks noGrp="1"/>
          </p:cNvSpPr>
          <p:nvPr>
            <p:ph idx="1"/>
          </p:nvPr>
        </p:nvSpPr>
        <p:spPr/>
        <p:txBody>
          <a:bodyPr/>
          <a:lstStyle/>
          <a:p>
            <a:pPr lvl="1"/>
            <a:r>
              <a:rPr lang="en-GB" sz="1800" dirty="0"/>
              <a:t>MacDonalds</a:t>
            </a:r>
          </a:p>
          <a:p>
            <a:pPr lvl="1"/>
            <a:endParaRPr lang="en-GB" sz="1800" dirty="0"/>
          </a:p>
          <a:p>
            <a:pPr lvl="1"/>
            <a:r>
              <a:rPr lang="en-GB" sz="1800" dirty="0"/>
              <a:t>Pine Beach Resort</a:t>
            </a:r>
          </a:p>
          <a:p>
            <a:pPr lvl="1"/>
            <a:endParaRPr lang="en-GB" sz="1800" dirty="0"/>
          </a:p>
          <a:p>
            <a:pPr lvl="1"/>
            <a:r>
              <a:rPr lang="en-GB" sz="1800" dirty="0"/>
              <a:t>Clairol</a:t>
            </a:r>
          </a:p>
          <a:p>
            <a:pPr lvl="1"/>
            <a:endParaRPr lang="en-GB" sz="1800" dirty="0"/>
          </a:p>
          <a:p>
            <a:pPr lvl="1"/>
            <a:r>
              <a:rPr lang="en-GB" sz="1800" dirty="0"/>
              <a:t>UBER</a:t>
            </a:r>
          </a:p>
          <a:p>
            <a:endParaRPr lang="en-GB" dirty="0"/>
          </a:p>
        </p:txBody>
      </p:sp>
    </p:spTree>
    <p:extLst>
      <p:ext uri="{BB962C8B-B14F-4D97-AF65-F5344CB8AC3E}">
        <p14:creationId xmlns:p14="http://schemas.microsoft.com/office/powerpoint/2010/main" val="2009943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will it cost</a:t>
            </a:r>
          </a:p>
        </p:txBody>
      </p:sp>
      <p:sp>
        <p:nvSpPr>
          <p:cNvPr id="3" name="Content Placeholder 2"/>
          <p:cNvSpPr>
            <a:spLocks noGrp="1"/>
          </p:cNvSpPr>
          <p:nvPr>
            <p:ph idx="1"/>
          </p:nvPr>
        </p:nvSpPr>
        <p:spPr/>
        <p:txBody>
          <a:bodyPr/>
          <a:lstStyle/>
          <a:p>
            <a:r>
              <a:rPr lang="en-GB" dirty="0"/>
              <a:t>Economic advantage</a:t>
            </a:r>
          </a:p>
          <a:p>
            <a:endParaRPr lang="en-GB" dirty="0"/>
          </a:p>
          <a:p>
            <a:r>
              <a:rPr lang="en-GB" dirty="0"/>
              <a:t>Social value and prestige</a:t>
            </a:r>
          </a:p>
          <a:p>
            <a:endParaRPr lang="en-GB" dirty="0"/>
          </a:p>
          <a:p>
            <a:r>
              <a:rPr lang="en-GB" dirty="0"/>
              <a:t>Vested interests</a:t>
            </a:r>
          </a:p>
          <a:p>
            <a:endParaRPr lang="en-GB" dirty="0"/>
          </a:p>
          <a:p>
            <a:r>
              <a:rPr lang="en-GB" dirty="0"/>
              <a:t>Acceptance of new ideas</a:t>
            </a:r>
          </a:p>
          <a:p>
            <a:endParaRPr lang="en-GB" dirty="0"/>
          </a:p>
        </p:txBody>
      </p:sp>
    </p:spTree>
    <p:extLst>
      <p:ext uri="{BB962C8B-B14F-4D97-AF65-F5344CB8AC3E}">
        <p14:creationId xmlns:p14="http://schemas.microsoft.com/office/powerpoint/2010/main" val="151333376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101</TotalTime>
  <Words>998</Words>
  <Application>Microsoft Office PowerPoint</Application>
  <PresentationFormat>Widescreen</PresentationFormat>
  <Paragraphs>172</Paragraphs>
  <Slides>12</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Trebuchet MS</vt:lpstr>
      <vt:lpstr>Wingdings 3</vt:lpstr>
      <vt:lpstr>Facet</vt:lpstr>
      <vt:lpstr>Creating and presenting the perfect pitch</vt:lpstr>
      <vt:lpstr>Content</vt:lpstr>
      <vt:lpstr>Introduction</vt:lpstr>
      <vt:lpstr>Why bother?</vt:lpstr>
      <vt:lpstr>Buying or investing decisions</vt:lpstr>
      <vt:lpstr>Four questions</vt:lpstr>
      <vt:lpstr>What is the problem</vt:lpstr>
      <vt:lpstr>What is the solution?</vt:lpstr>
      <vt:lpstr>What will it cost</vt:lpstr>
      <vt:lpstr>What are the rewards</vt:lpstr>
      <vt:lpstr>KISS – Keep it simple and straightforward</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Creating and presenting the perfect pitch</dc:title>
  <dc:creator>Simon Best</dc:creator>
  <cp:lastModifiedBy>Simon Best</cp:lastModifiedBy>
  <cp:revision>10</cp:revision>
  <dcterms:created xsi:type="dcterms:W3CDTF">2016-08-13T18:34:37Z</dcterms:created>
  <dcterms:modified xsi:type="dcterms:W3CDTF">2016-08-13T20:16:29Z</dcterms:modified>
</cp:coreProperties>
</file>